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7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2084831"/>
            <a:ext cx="2619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admittantie (Siemens)     lengte baantje op PCB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88    Y= 16.19-15.94j mS            lengte=4.01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89    Y= 15.90-15.80j mS            lengte=4.05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90    Y= 15.62-15.67j mS            lengte=4.10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91    Y= 15.36-15.53j mS            lengte=4.15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85       Y= +14.32j mS     lengte=3.87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86       Y= +14.57j mS     lengte=3.92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87       Y= +14.83j mS     lengte=3.96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88       Y= +15.09j mS     lengte=4.01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89       Y= +15.35j mS     lengte=4.05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90       Y= +15.63j mS     lengte=4.10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91       Y= +15.90j mS     lengte=4.15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92       Y= +16.18j mS     lengte=4.19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93       Y= +16.47j mS     lengte=4.24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94       Y= +16.76j mS     lengte=4.28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open transmissielijn als functie van de lengte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